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6/4/2018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90777-8396-4AC7-AFDF-56DBCB8F6D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Blender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5FEA5F-78DF-44E8-AA68-3F489E8F7C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E-</a:t>
            </a:r>
            <a:r>
              <a:rPr lang="en-US" dirty="0" err="1"/>
              <a:t>Porfolio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19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84736-5574-4AA1-B66F-FC0BF333E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Learn</a:t>
            </a:r>
            <a:r>
              <a:rPr lang="de-DE" dirty="0"/>
              <a:t> Blender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6CC01-FF9D-41F9-93DD-79AC878DE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0" y="2336873"/>
            <a:ext cx="9613861" cy="3599316"/>
          </a:xfrm>
        </p:spPr>
        <p:txBody>
          <a:bodyPr/>
          <a:lstStyle/>
          <a:p>
            <a:r>
              <a:rPr lang="en-US" dirty="0"/>
              <a:t>YouTube</a:t>
            </a:r>
          </a:p>
          <a:p>
            <a:r>
              <a:rPr lang="en-US" dirty="0"/>
              <a:t>Paid Courses</a:t>
            </a:r>
          </a:p>
          <a:p>
            <a:r>
              <a:rPr lang="en-US" dirty="0"/>
              <a:t>Blender Manual</a:t>
            </a:r>
          </a:p>
          <a:p>
            <a:r>
              <a:rPr lang="en-US" dirty="0"/>
              <a:t>Blender Wiki</a:t>
            </a:r>
          </a:p>
          <a:p>
            <a:r>
              <a:rPr lang="en-US" dirty="0"/>
              <a:t>Modeling Contests</a:t>
            </a:r>
          </a:p>
          <a:p>
            <a:endParaRPr lang="en-US" dirty="0"/>
          </a:p>
          <a:p>
            <a:r>
              <a:rPr lang="en-US" dirty="0"/>
              <a:t>Just keep going and don’t give up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95963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84736-5574-4AA1-B66F-FC0BF333E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Learn</a:t>
            </a:r>
            <a:r>
              <a:rPr lang="de-DE" dirty="0"/>
              <a:t> Blender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6CC01-FF9D-41F9-93DD-79AC878DE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0" y="2336873"/>
            <a:ext cx="9613861" cy="359931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Don’t just listen to people talking, you have to try it yourself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7500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661DC-D189-4BB9-82D0-1442B2FCB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Hands 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CEF9AD-6D8D-49C7-8A46-25B9B11D33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321" y="2159247"/>
            <a:ext cx="8064184" cy="4536104"/>
          </a:xfrm>
        </p:spPr>
      </p:pic>
    </p:spTree>
    <p:extLst>
      <p:ext uri="{BB962C8B-B14F-4D97-AF65-F5344CB8AC3E}">
        <p14:creationId xmlns:p14="http://schemas.microsoft.com/office/powerpoint/2010/main" val="3413449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41A68-FAB7-4E5A-A871-7F10EFA75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blender?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5C30A-0F09-49D3-861F-3E6856871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3D Software</a:t>
            </a:r>
          </a:p>
          <a:p>
            <a:r>
              <a:rPr lang="en-US" dirty="0"/>
              <a:t>Open source</a:t>
            </a:r>
          </a:p>
          <a:p>
            <a:r>
              <a:rPr lang="en-US" dirty="0"/>
              <a:t>Community project</a:t>
            </a:r>
          </a:p>
          <a:p>
            <a:r>
              <a:rPr lang="en-US" dirty="0"/>
              <a:t>Combines many features</a:t>
            </a:r>
          </a:p>
        </p:txBody>
      </p:sp>
    </p:spTree>
    <p:extLst>
      <p:ext uri="{BB962C8B-B14F-4D97-AF65-F5344CB8AC3E}">
        <p14:creationId xmlns:p14="http://schemas.microsoft.com/office/powerpoint/2010/main" val="3577964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FBF9D-6CA2-4890-B867-A7794611F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features of blender?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07A32-84B3-4717-85B1-79BF307F8105}"/>
              </a:ext>
            </a:extLst>
          </p:cNvPr>
          <p:cNvSpPr txBox="1"/>
          <p:nvPr/>
        </p:nvSpPr>
        <p:spPr>
          <a:xfrm>
            <a:off x="2228295" y="3045041"/>
            <a:ext cx="1462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3D </a:t>
            </a:r>
            <a:r>
              <a:rPr lang="en-US" dirty="0"/>
              <a:t>modeling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AC45CA-C6C9-419C-83A4-77808DEB3A68}"/>
              </a:ext>
            </a:extLst>
          </p:cNvPr>
          <p:cNvSpPr txBox="1"/>
          <p:nvPr/>
        </p:nvSpPr>
        <p:spPr>
          <a:xfrm>
            <a:off x="5646198" y="2734322"/>
            <a:ext cx="1739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UV </a:t>
            </a:r>
            <a:r>
              <a:rPr lang="en-US" dirty="0"/>
              <a:t>unwrapping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9C18C2-9F18-44F7-AD6F-B5E6E750D7CE}"/>
              </a:ext>
            </a:extLst>
          </p:cNvPr>
          <p:cNvSpPr txBox="1"/>
          <p:nvPr/>
        </p:nvSpPr>
        <p:spPr>
          <a:xfrm>
            <a:off x="4030462" y="4083728"/>
            <a:ext cx="1148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Texturing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166C49-F43B-4CD4-843D-0357F6648B69}"/>
              </a:ext>
            </a:extLst>
          </p:cNvPr>
          <p:cNvSpPr txBox="1"/>
          <p:nvPr/>
        </p:nvSpPr>
        <p:spPr>
          <a:xfrm>
            <a:off x="6596109" y="4882718"/>
            <a:ext cx="2622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Raster graphics editing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E65908-67A6-4D39-B045-F4549427E105}"/>
              </a:ext>
            </a:extLst>
          </p:cNvPr>
          <p:cNvSpPr txBox="1"/>
          <p:nvPr/>
        </p:nvSpPr>
        <p:spPr>
          <a:xfrm>
            <a:off x="8034291" y="3710866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Rigging</a:t>
            </a:r>
            <a:r>
              <a:rPr lang="de-DE" dirty="0"/>
              <a:t> and </a:t>
            </a:r>
            <a:r>
              <a:rPr lang="de-DE" dirty="0" err="1"/>
              <a:t>skinning</a:t>
            </a:r>
            <a:endParaRPr lang="de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B006D9-6883-42AD-8050-D1871AD5C21F}"/>
              </a:ext>
            </a:extLst>
          </p:cNvPr>
          <p:cNvSpPr txBox="1"/>
          <p:nvPr/>
        </p:nvSpPr>
        <p:spPr>
          <a:xfrm>
            <a:off x="1127464" y="4696287"/>
            <a:ext cx="3004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Fluid and smoke </a:t>
            </a:r>
            <a:r>
              <a:rPr lang="de-DE" dirty="0" err="1"/>
              <a:t>simulation</a:t>
            </a:r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42D72E-02A6-4259-8333-6C5703CA934F}"/>
              </a:ext>
            </a:extLst>
          </p:cNvPr>
          <p:cNvSpPr txBox="1"/>
          <p:nvPr/>
        </p:nvSpPr>
        <p:spPr>
          <a:xfrm>
            <a:off x="4030462" y="6090082"/>
            <a:ext cx="2121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Particle</a:t>
            </a:r>
            <a:r>
              <a:rPr lang="de-DE" dirty="0"/>
              <a:t> </a:t>
            </a:r>
            <a:r>
              <a:rPr lang="de-DE" dirty="0" err="1"/>
              <a:t>simulation</a:t>
            </a:r>
            <a:endParaRPr lang="de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044F7A-8637-4CDA-B02C-111133C9423A}"/>
              </a:ext>
            </a:extLst>
          </p:cNvPr>
          <p:cNvSpPr txBox="1"/>
          <p:nvPr/>
        </p:nvSpPr>
        <p:spPr>
          <a:xfrm>
            <a:off x="798990" y="2539014"/>
            <a:ext cx="2300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Soft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simulation</a:t>
            </a:r>
            <a:endParaRPr lang="de-D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233839-C3D5-427E-B613-22B7CA31BB66}"/>
              </a:ext>
            </a:extLst>
          </p:cNvPr>
          <p:cNvSpPr txBox="1"/>
          <p:nvPr/>
        </p:nvSpPr>
        <p:spPr>
          <a:xfrm>
            <a:off x="5483304" y="3694875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Sculpting</a:t>
            </a:r>
            <a:endParaRPr lang="de-DE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1E2381-969D-4090-9421-3AA7FEB2F9F1}"/>
              </a:ext>
            </a:extLst>
          </p:cNvPr>
          <p:cNvSpPr txBox="1"/>
          <p:nvPr/>
        </p:nvSpPr>
        <p:spPr>
          <a:xfrm>
            <a:off x="9445841" y="5637320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Animating</a:t>
            </a:r>
            <a:endParaRPr lang="de-D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FEDA21-2506-4481-9D0A-E1B38293E73B}"/>
              </a:ext>
            </a:extLst>
          </p:cNvPr>
          <p:cNvSpPr txBox="1"/>
          <p:nvPr/>
        </p:nvSpPr>
        <p:spPr>
          <a:xfrm>
            <a:off x="1020932" y="5415379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tracking</a:t>
            </a:r>
            <a:endParaRPr lang="de-DE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888BED-8AE3-4838-ADA8-5D4A16D32977}"/>
              </a:ext>
            </a:extLst>
          </p:cNvPr>
          <p:cNvSpPr txBox="1"/>
          <p:nvPr/>
        </p:nvSpPr>
        <p:spPr>
          <a:xfrm>
            <a:off x="8771138" y="2539014"/>
            <a:ext cx="1284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Rendering </a:t>
            </a:r>
          </a:p>
        </p:txBody>
      </p:sp>
    </p:spTree>
    <p:extLst>
      <p:ext uri="{BB962C8B-B14F-4D97-AF65-F5344CB8AC3E}">
        <p14:creationId xmlns:p14="http://schemas.microsoft.com/office/powerpoint/2010/main" val="3403702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16C7DC-81B5-410D-A6CB-6D88EB7B7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do with all the features?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D5034B-6351-4961-B826-97026EF8FD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examples and former projects</a:t>
            </a:r>
          </a:p>
        </p:txBody>
      </p:sp>
    </p:spTree>
    <p:extLst>
      <p:ext uri="{BB962C8B-B14F-4D97-AF65-F5344CB8AC3E}">
        <p14:creationId xmlns:p14="http://schemas.microsoft.com/office/powerpoint/2010/main" val="250967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1715DF-B674-436D-B56D-F7EBCB134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Cycles</a:t>
            </a:r>
            <a:r>
              <a:rPr lang="de-DE" dirty="0"/>
              <a:t> </a:t>
            </a:r>
            <a:r>
              <a:rPr lang="de-DE" dirty="0" err="1"/>
              <a:t>Render</a:t>
            </a:r>
            <a:endParaRPr lang="de-DE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FB28D2D-B480-4A27-BCA9-C0E109AE6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321" y="2177002"/>
            <a:ext cx="7913263" cy="4451211"/>
          </a:xfrm>
        </p:spPr>
      </p:pic>
    </p:spTree>
    <p:extLst>
      <p:ext uri="{BB962C8B-B14F-4D97-AF65-F5344CB8AC3E}">
        <p14:creationId xmlns:p14="http://schemas.microsoft.com/office/powerpoint/2010/main" val="4260684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78D8-B17A-4DE1-A6A7-58F299686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Cycles</a:t>
            </a:r>
            <a:r>
              <a:rPr lang="de-DE" dirty="0"/>
              <a:t> </a:t>
            </a:r>
            <a:r>
              <a:rPr lang="de-DE" dirty="0" err="1"/>
              <a:t>Render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BB332B-ABE3-4890-94A8-2283E0B31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321" y="2168124"/>
            <a:ext cx="7887754" cy="4436862"/>
          </a:xfrm>
        </p:spPr>
      </p:pic>
    </p:spTree>
    <p:extLst>
      <p:ext uri="{BB962C8B-B14F-4D97-AF65-F5344CB8AC3E}">
        <p14:creationId xmlns:p14="http://schemas.microsoft.com/office/powerpoint/2010/main" val="1907576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6E9AD-0DF7-43DA-A2A5-75909D88C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Particle</a:t>
            </a:r>
            <a:r>
              <a:rPr lang="de-DE" dirty="0"/>
              <a:t> </a:t>
            </a:r>
            <a:r>
              <a:rPr lang="de-DE" dirty="0" err="1"/>
              <a:t>systems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95741F-02F1-4C2D-A13D-C86187F456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321" y="2194757"/>
            <a:ext cx="7887754" cy="4436862"/>
          </a:xfrm>
        </p:spPr>
      </p:pic>
    </p:spTree>
    <p:extLst>
      <p:ext uri="{BB962C8B-B14F-4D97-AF65-F5344CB8AC3E}">
        <p14:creationId xmlns:p14="http://schemas.microsoft.com/office/powerpoint/2010/main" val="1663057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A500-B84E-4C1E-B014-AC2235223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Particle</a:t>
            </a:r>
            <a:r>
              <a:rPr lang="de-DE" dirty="0"/>
              <a:t> Systems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CC6C93-EE26-4A45-AD75-D80F518EC9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320" y="2177002"/>
            <a:ext cx="7966529" cy="4481173"/>
          </a:xfrm>
        </p:spPr>
      </p:pic>
    </p:spTree>
    <p:extLst>
      <p:ext uri="{BB962C8B-B14F-4D97-AF65-F5344CB8AC3E}">
        <p14:creationId xmlns:p14="http://schemas.microsoft.com/office/powerpoint/2010/main" val="164494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C10E0-B548-4CDC-8469-AC66D4E4B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Animation and HDR </a:t>
            </a:r>
            <a:r>
              <a:rPr lang="de-DE" dirty="0" err="1"/>
              <a:t>lighting</a:t>
            </a:r>
            <a:endParaRPr lang="de-D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30B449-1BB7-4AA4-B542-50C8A0AA3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See </a:t>
            </a:r>
            <a:r>
              <a:rPr lang="de-DE" dirty="0" err="1"/>
              <a:t>Renders</a:t>
            </a:r>
            <a:r>
              <a:rPr lang="de-DE" dirty="0"/>
              <a:t> Folder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79664796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0</TotalTime>
  <Words>117</Words>
  <Application>Microsoft Office PowerPoint</Application>
  <PresentationFormat>Widescreen</PresentationFormat>
  <Paragraphs>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Trebuchet MS</vt:lpstr>
      <vt:lpstr>Berlin</vt:lpstr>
      <vt:lpstr>Blender</vt:lpstr>
      <vt:lpstr>What is blender?</vt:lpstr>
      <vt:lpstr>What are the features of blender?</vt:lpstr>
      <vt:lpstr>What can you do with all the features?</vt:lpstr>
      <vt:lpstr>Cycles Render</vt:lpstr>
      <vt:lpstr>Cycles Render</vt:lpstr>
      <vt:lpstr>Particle systems</vt:lpstr>
      <vt:lpstr>Particle Systems</vt:lpstr>
      <vt:lpstr>Animation and HDR lighting</vt:lpstr>
      <vt:lpstr>How to Learn Blender</vt:lpstr>
      <vt:lpstr>How to Learn Blender</vt:lpstr>
      <vt:lpstr>Hands 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Blender</dc:title>
  <dc:creator>Sauer, Leon</dc:creator>
  <cp:lastModifiedBy>Sauer, Leon</cp:lastModifiedBy>
  <cp:revision>11</cp:revision>
  <dcterms:created xsi:type="dcterms:W3CDTF">2018-06-03T07:01:43Z</dcterms:created>
  <dcterms:modified xsi:type="dcterms:W3CDTF">2018-06-04T11:40:14Z</dcterms:modified>
</cp:coreProperties>
</file>

<file path=docProps/thumbnail.jpeg>
</file>